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5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D54F0-D1FA-48CE-9DD8-9972D2FAF0CD}" type="datetimeFigureOut">
              <a:rPr lang="ru-RU"/>
              <a:pPr>
                <a:defRPr/>
              </a:pPr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677DB-7FD8-4A1C-B963-ADA04781E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5E4F-852C-4786-A240-14157741B9B9}" type="datetimeFigureOut">
              <a:rPr lang="ru-RU"/>
              <a:pPr>
                <a:defRPr/>
              </a:pPr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6BCCD-7A99-4B80-8F37-AAA454AF6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2F5D0-FB26-4A98-A479-D3E17CEB4627}" type="datetimeFigureOut">
              <a:rPr lang="ru-RU"/>
              <a:pPr>
                <a:defRPr/>
              </a:pPr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F1086-0D53-49BE-9332-445135867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0749-3826-4308-AA58-5B0EE8F55FDF}" type="datetimeFigureOut">
              <a:rPr lang="ru-RU"/>
              <a:pPr>
                <a:defRPr/>
              </a:pPr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A62E0-2EE8-4B83-8A73-3951B8985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24527-0BB3-4818-A021-86B9B517CC0D}" type="datetimeFigureOut">
              <a:rPr lang="ru-RU"/>
              <a:pPr>
                <a:defRPr/>
              </a:pPr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1995F-592E-4262-89A2-E28DB04B08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BAC7-141A-41AF-886B-B2C8CE6C9784}" type="datetimeFigureOut">
              <a:rPr lang="ru-RU"/>
              <a:pPr>
                <a:defRPr/>
              </a:pPr>
              <a:t>08.05.2015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BBC6-0695-4DBC-9DEA-1ED730C11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675EC-FA1E-4D98-9997-E696793BFFFF}" type="datetimeFigureOut">
              <a:rPr lang="ru-RU"/>
              <a:pPr>
                <a:defRPr/>
              </a:pPr>
              <a:t>08.05.2015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7D5F-0040-4E57-9ADA-5B5F38D60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531AF-E128-4ACE-A6A1-7FCE2F2F4502}" type="datetimeFigureOut">
              <a:rPr lang="ru-RU"/>
              <a:pPr>
                <a:defRPr/>
              </a:pPr>
              <a:t>08.05.2015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BBAC3-E225-428F-AC63-82DA58B1D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26204-4F93-42A8-A58C-85AF64F27346}" type="datetimeFigureOut">
              <a:rPr lang="ru-RU"/>
              <a:pPr>
                <a:defRPr/>
              </a:pPr>
              <a:t>08.05.2015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C5798-95AF-4DDB-929B-D7A0FE546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393AC-ECB5-4A19-8B7C-C1FACDC0F3B2}" type="datetimeFigureOut">
              <a:rPr lang="ru-RU"/>
              <a:pPr>
                <a:defRPr/>
              </a:pPr>
              <a:t>08.05.2015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3791B-1002-4E47-BEC4-A7286314E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1465F-C418-4CAB-B1E5-A5BFDC6C8060}" type="datetimeFigureOut">
              <a:rPr lang="ru-RU"/>
              <a:pPr>
                <a:defRPr/>
              </a:pPr>
              <a:t>08.05.2015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B1DFA-259A-433D-AE51-F2888C481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3737F5-4B83-4EB7-90DC-F8EE3D00F9F2}" type="datetimeFigureOut">
              <a:rPr lang="ru-RU"/>
              <a:pPr>
                <a:defRPr/>
              </a:pPr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20129A-99B9-40C8-BD11-3D5A27212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75;&#1072;&#1088;&#1072;&#1085;&#1090;\Downloads\Pesenka-shofera-Minus(muzofon.com)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428660" y="428603"/>
            <a:ext cx="214314" cy="21431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0"/>
            <a:ext cx="7215238" cy="2091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 dirty="0" smtClean="0">
                <a:solidFill>
                  <a:schemeClr val="accent5"/>
                </a:solidFill>
              </a:rPr>
              <a:t>ЗНАЙ</a:t>
            </a:r>
          </a:p>
          <a:p>
            <a:pPr algn="ctr">
              <a:spcBef>
                <a:spcPct val="50000"/>
              </a:spcBef>
            </a:pPr>
            <a:r>
              <a:rPr lang="ru-RU" sz="6600" b="1" dirty="0" smtClean="0">
                <a:solidFill>
                  <a:schemeClr val="accent5"/>
                </a:solidFill>
              </a:rPr>
              <a:t>ПРАВИЛА</a:t>
            </a:r>
          </a:p>
          <a:p>
            <a:pPr algn="ctr">
              <a:spcBef>
                <a:spcPct val="50000"/>
              </a:spcBef>
            </a:pPr>
            <a:r>
              <a:rPr lang="ru-RU" sz="6600" b="1" dirty="0" smtClean="0">
                <a:solidFill>
                  <a:schemeClr val="accent5"/>
                </a:solidFill>
              </a:rPr>
              <a:t>ДОРОЖНОГО</a:t>
            </a:r>
          </a:p>
          <a:p>
            <a:pPr algn="ctr">
              <a:spcBef>
                <a:spcPct val="50000"/>
              </a:spcBef>
            </a:pPr>
            <a:r>
              <a:rPr lang="ru-RU" sz="6600" b="1" dirty="0" smtClean="0">
                <a:solidFill>
                  <a:schemeClr val="accent5"/>
                </a:solidFill>
              </a:rPr>
              <a:t>ДВИЖЕНИЯ!!!</a:t>
            </a:r>
          </a:p>
          <a:p>
            <a:pPr algn="ctr">
              <a:spcBef>
                <a:spcPct val="50000"/>
              </a:spcBef>
            </a:pPr>
            <a:endParaRPr lang="ru-RU" sz="6600" b="1" dirty="0" smtClean="0">
              <a:solidFill>
                <a:schemeClr val="accent5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6600" b="1" dirty="0" smtClean="0">
              <a:solidFill>
                <a:schemeClr val="accent5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6600" b="1" dirty="0" smtClean="0">
              <a:solidFill>
                <a:schemeClr val="accent5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6600" b="1" dirty="0" smtClean="0">
              <a:solidFill>
                <a:schemeClr val="accent5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6600" b="1" dirty="0" smtClean="0">
              <a:solidFill>
                <a:schemeClr val="accent5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6600" b="1" dirty="0" smtClean="0">
              <a:solidFill>
                <a:schemeClr val="accent5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6600" b="1" dirty="0" smtClean="0">
                <a:solidFill>
                  <a:schemeClr val="accent5"/>
                </a:solidFill>
              </a:rPr>
              <a:t>Вас приветствует отряд ЮИД</a:t>
            </a:r>
          </a:p>
          <a:p>
            <a:pPr algn="ctr">
              <a:spcBef>
                <a:spcPct val="50000"/>
              </a:spcBef>
            </a:pPr>
            <a:r>
              <a:rPr lang="ru-RU" sz="6600" b="1" dirty="0" smtClean="0">
                <a:solidFill>
                  <a:schemeClr val="accent5"/>
                </a:solidFill>
              </a:rPr>
              <a:t>из Никольской школы</a:t>
            </a:r>
            <a:endParaRPr lang="ru-RU" sz="66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2957533"/>
          </a:xfrm>
        </p:spPr>
        <p:txBody>
          <a:bodyPr/>
          <a:lstStyle/>
          <a:p>
            <a:r>
              <a:rPr lang="ru-RU" sz="4800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Предупреждающие знаки</a:t>
            </a:r>
            <a:r>
              <a:rPr lang="ru-RU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357430"/>
            <a:ext cx="201338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500570"/>
            <a:ext cx="1968831" cy="174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2285992"/>
            <a:ext cx="1932661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429132"/>
            <a:ext cx="2051728" cy="180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7"/>
            <a:ext cx="7772400" cy="1571637"/>
          </a:xfrm>
        </p:spPr>
        <p:txBody>
          <a:bodyPr/>
          <a:lstStyle/>
          <a:p>
            <a:r>
              <a:rPr lang="ru-RU" sz="4800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Запрещающие знаки</a:t>
            </a:r>
            <a:br>
              <a:rPr lang="ru-RU" sz="4800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sz="48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902199"/>
            <a:ext cx="1955802" cy="195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785926"/>
            <a:ext cx="1928826" cy="189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70414" y="1785926"/>
            <a:ext cx="192882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5000636"/>
            <a:ext cx="1857365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928825"/>
          </a:xfrm>
        </p:spPr>
        <p:txBody>
          <a:bodyPr/>
          <a:lstStyle/>
          <a:p>
            <a:r>
              <a:rPr lang="ru-RU" sz="4800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Предписывающие знаки</a:t>
            </a:r>
            <a:r>
              <a:rPr lang="ru-RU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1857356" y="692150"/>
            <a:ext cx="5489594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800000"/>
                </a:solidFill>
                <a:round/>
                <a:headEnd/>
                <a:tailEnd/>
              </a:ln>
              <a:solidFill>
                <a:srgbClr val="CC66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71612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714488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500570"/>
            <a:ext cx="1857388" cy="185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143140"/>
          </a:xfrm>
        </p:spPr>
        <p:txBody>
          <a:bodyPr/>
          <a:lstStyle/>
          <a:p>
            <a:r>
              <a:rPr lang="ru-RU" sz="4800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Информационно-</a:t>
            </a:r>
            <a:br>
              <a:rPr lang="ru-RU" sz="4800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4800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указательные знаки</a:t>
            </a:r>
            <a:br>
              <a:rPr lang="ru-RU" sz="4800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sz="48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1857356" y="692150"/>
            <a:ext cx="5489594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800000"/>
                </a:solidFill>
                <a:round/>
                <a:headEnd/>
                <a:tailEnd/>
              </a:ln>
              <a:solidFill>
                <a:srgbClr val="CC66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500570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571744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2357430"/>
            <a:ext cx="1736727" cy="244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428760"/>
          </a:xfrm>
        </p:spPr>
        <p:txBody>
          <a:bodyPr/>
          <a:lstStyle/>
          <a:p>
            <a:r>
              <a:rPr lang="ru-RU" sz="4800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Знаки сервиса</a:t>
            </a:r>
            <a:br>
              <a:rPr lang="ru-RU" sz="4800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sz="48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1857356" y="692150"/>
            <a:ext cx="5489594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800000"/>
                </a:solidFill>
                <a:round/>
                <a:headEnd/>
                <a:tailEnd/>
              </a:ln>
              <a:solidFill>
                <a:srgbClr val="CC66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329323"/>
            <a:ext cx="1571636" cy="222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685503"/>
            <a:ext cx="1643074" cy="232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785926"/>
            <a:ext cx="1571636" cy="222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1857356" y="692150"/>
            <a:ext cx="5489594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800000"/>
                </a:solidFill>
                <a:round/>
                <a:headEnd/>
                <a:tailEnd/>
              </a:ln>
              <a:solidFill>
                <a:srgbClr val="CC66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285728"/>
            <a:ext cx="50006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chemeClr val="accent5"/>
                </a:solidFill>
              </a:rPr>
              <a:t>Г</a:t>
            </a:r>
            <a:r>
              <a:rPr lang="ru-RU" sz="3200" b="1" dirty="0" smtClean="0"/>
              <a:t> – государственная</a:t>
            </a:r>
          </a:p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chemeClr val="accent5"/>
                </a:solidFill>
              </a:rPr>
              <a:t>И</a:t>
            </a:r>
            <a:r>
              <a:rPr lang="ru-RU" sz="3200" b="1" dirty="0" smtClean="0"/>
              <a:t> – инспекция</a:t>
            </a:r>
          </a:p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chemeClr val="accent5"/>
                </a:solidFill>
              </a:rPr>
              <a:t>Б</a:t>
            </a:r>
            <a:r>
              <a:rPr lang="ru-RU" sz="3200" b="1" dirty="0" smtClean="0"/>
              <a:t> – безопасности</a:t>
            </a:r>
          </a:p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chemeClr val="accent5"/>
                </a:solidFill>
              </a:rPr>
              <a:t>Д</a:t>
            </a:r>
            <a:r>
              <a:rPr lang="ru-RU" sz="3200" b="1" dirty="0" smtClean="0"/>
              <a:t> – дорожного </a:t>
            </a:r>
          </a:p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chemeClr val="accent5"/>
                </a:solidFill>
              </a:rPr>
              <a:t>Д</a:t>
            </a:r>
            <a:r>
              <a:rPr lang="ru-RU" sz="3200" b="1" dirty="0" smtClean="0"/>
              <a:t> - движения</a:t>
            </a:r>
            <a:endParaRPr lang="ru-RU" sz="3200" b="1" dirty="0"/>
          </a:p>
        </p:txBody>
      </p:sp>
      <p:pic>
        <p:nvPicPr>
          <p:cNvPr id="9" name="Picture 4" descr="gibdd_au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357562"/>
            <a:ext cx="4071934" cy="323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b="1" kern="10" dirty="0" smtClean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1857356" y="692150"/>
            <a:ext cx="5489594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800000"/>
                </a:solidFill>
                <a:round/>
                <a:headEnd/>
                <a:tailEnd/>
              </a:ln>
              <a:solidFill>
                <a:srgbClr val="CC66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85918" y="357167"/>
            <a:ext cx="62151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b="1" dirty="0" smtClean="0"/>
              <a:t>      Авария – это беда. </a:t>
            </a:r>
          </a:p>
          <a:p>
            <a:pPr algn="just">
              <a:spcBef>
                <a:spcPct val="50000"/>
              </a:spcBef>
            </a:pPr>
            <a:r>
              <a:rPr lang="ru-RU" sz="2400" b="1" dirty="0" smtClean="0"/>
              <a:t>   От нас с вами тоже зависит, произойдет на дороге авария или нет.       Все мы – и водители, и пешеходы – участники дорожного движения. И поэтому должны соблюдать правила, действующие на дороге.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7" name="Picture 5" descr="dscn47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400425"/>
            <a:ext cx="49688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428660" y="428603"/>
            <a:ext cx="214314" cy="21431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285860"/>
            <a:ext cx="72152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dirty="0" smtClean="0"/>
              <a:t>Учтите!</a:t>
            </a:r>
          </a:p>
          <a:p>
            <a:pPr algn="ctr">
              <a:spcBef>
                <a:spcPct val="50000"/>
              </a:spcBef>
            </a:pPr>
            <a:r>
              <a:rPr lang="ru-RU" sz="3600" b="1" i="1" dirty="0" smtClean="0"/>
              <a:t>Учтите!</a:t>
            </a:r>
          </a:p>
          <a:p>
            <a:pPr algn="ctr">
              <a:spcBef>
                <a:spcPct val="50000"/>
              </a:spcBef>
            </a:pPr>
            <a:r>
              <a:rPr lang="ru-RU" sz="3600" b="1" i="1" dirty="0" smtClean="0"/>
              <a:t>А главное – знайте и всегда выполняйте!</a:t>
            </a:r>
          </a:p>
          <a:p>
            <a:pPr algn="ctr">
              <a:spcBef>
                <a:spcPct val="50000"/>
              </a:spcBef>
            </a:pPr>
            <a:r>
              <a:rPr lang="ru-RU" sz="3600" b="1" i="1" dirty="0" smtClean="0">
                <a:solidFill>
                  <a:srgbClr val="FD6379"/>
                </a:solidFill>
              </a:rPr>
              <a:t>Пусть не будет на дорогах бед!</a:t>
            </a:r>
          </a:p>
          <a:p>
            <a:pPr algn="ctr">
              <a:spcBef>
                <a:spcPct val="50000"/>
              </a:spcBef>
            </a:pPr>
            <a:r>
              <a:rPr lang="ru-RU" sz="3600" b="1" i="1" dirty="0" smtClean="0">
                <a:solidFill>
                  <a:srgbClr val="FD6379"/>
                </a:solidFill>
              </a:rPr>
              <a:t>Пусть светит вам зеленый свет!</a:t>
            </a:r>
            <a:endParaRPr lang="ru-RU" sz="3600" b="1" dirty="0">
              <a:solidFill>
                <a:srgbClr val="FD6379"/>
              </a:solidFill>
            </a:endParaRPr>
          </a:p>
        </p:txBody>
      </p:sp>
      <p:pic>
        <p:nvPicPr>
          <p:cNvPr id="4" name="Pesenka-shofera-Minus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500063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27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106</Words>
  <Application>Microsoft Office PowerPoint</Application>
  <PresentationFormat>Экран (4:3)</PresentationFormat>
  <Paragraphs>32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Предупреждающие знаки </vt:lpstr>
      <vt:lpstr>Запрещающие знаки </vt:lpstr>
      <vt:lpstr>Предписывающие знаки </vt:lpstr>
      <vt:lpstr>Информационно- указательные знаки </vt:lpstr>
      <vt:lpstr>Знаки сервиса </vt:lpstr>
      <vt:lpstr> </vt:lpstr>
      <vt:lpstr>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Федотова Виктория Александровна</dc:creator>
  <cp:lastModifiedBy>гарант</cp:lastModifiedBy>
  <cp:revision>10</cp:revision>
  <dcterms:created xsi:type="dcterms:W3CDTF">2011-01-05T10:28:03Z</dcterms:created>
  <dcterms:modified xsi:type="dcterms:W3CDTF">2015-05-08T09:17:23Z</dcterms:modified>
</cp:coreProperties>
</file>